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57" r:id="rId2"/>
    <p:sldId id="261" r:id="rId3"/>
    <p:sldId id="259" r:id="rId4"/>
    <p:sldId id="262" r:id="rId5"/>
    <p:sldId id="256" r:id="rId6"/>
    <p:sldId id="263" r:id="rId7"/>
    <p:sldId id="260" r:id="rId8"/>
    <p:sldId id="264" r:id="rId9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00E281"/>
    <a:srgbClr val="00B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200" d="100"/>
          <a:sy n="200" d="100"/>
        </p:scale>
        <p:origin x="-2172" y="-49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37215-04F6-4112-9BCA-CCD4CDA9190E}" type="datetimeFigureOut">
              <a:rPr lang="de-DE" smtClean="0"/>
              <a:t>20.08.2024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EA2A6-FDA0-4C44-8791-49350916C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29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EA2A6-FDA0-4C44-8791-49350916CBA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973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EA2A6-FDA0-4C44-8791-49350916CBA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084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EA2A6-FDA0-4C44-8791-49350916CBA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090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EA2A6-FDA0-4C44-8791-49350916CBA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592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EA2A6-FDA0-4C44-8791-49350916CBA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805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EA2A6-FDA0-4C44-8791-49350916CBA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002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EA2A6-FDA0-4C44-8791-49350916CBA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542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EA2A6-FDA0-4C44-8791-49350916CBA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465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B749-CB79-4E8C-BF74-7A44C445336B}" type="datetimeFigureOut">
              <a:rPr lang="de-DE" smtClean="0"/>
              <a:t>20.08.2024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1871-470C-4833-A15D-21353F04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449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B749-CB79-4E8C-BF74-7A44C445336B}" type="datetimeFigureOut">
              <a:rPr lang="de-DE" smtClean="0"/>
              <a:t>20.08.2024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1871-470C-4833-A15D-21353F04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672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B749-CB79-4E8C-BF74-7A44C445336B}" type="datetimeFigureOut">
              <a:rPr lang="de-DE" smtClean="0"/>
              <a:t>20.08.2024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1871-470C-4833-A15D-21353F04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399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B749-CB79-4E8C-BF74-7A44C445336B}" type="datetimeFigureOut">
              <a:rPr lang="de-DE" smtClean="0"/>
              <a:t>20.08.2024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1871-470C-4833-A15D-21353F04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29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B749-CB79-4E8C-BF74-7A44C445336B}" type="datetimeFigureOut">
              <a:rPr lang="de-DE" smtClean="0"/>
              <a:t>20.08.2024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1871-470C-4833-A15D-21353F04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7461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82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B749-CB79-4E8C-BF74-7A44C445336B}" type="datetimeFigureOut">
              <a:rPr lang="de-DE" smtClean="0"/>
              <a:t>20.08.2024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1871-470C-4833-A15D-21353F04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268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B749-CB79-4E8C-BF74-7A44C445336B}" type="datetimeFigureOut">
              <a:rPr lang="de-DE" smtClean="0"/>
              <a:t>20.08.2024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1871-470C-4833-A15D-21353F04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48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B749-CB79-4E8C-BF74-7A44C445336B}" type="datetimeFigureOut">
              <a:rPr lang="de-DE" smtClean="0"/>
              <a:t>20.08.2024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1871-470C-4833-A15D-21353F04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74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B749-CB79-4E8C-BF74-7A44C445336B}" type="datetimeFigureOut">
              <a:rPr lang="de-DE" smtClean="0"/>
              <a:t>20.08.2024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1871-470C-4833-A15D-21353F04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108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B749-CB79-4E8C-BF74-7A44C445336B}" type="datetimeFigureOut">
              <a:rPr lang="de-DE" smtClean="0"/>
              <a:t>20.08.2024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1871-470C-4833-A15D-21353F04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159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B749-CB79-4E8C-BF74-7A44C445336B}" type="datetimeFigureOut">
              <a:rPr lang="de-DE" smtClean="0"/>
              <a:t>20.08.2024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1871-470C-4833-A15D-21353F04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138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B749-CB79-4E8C-BF74-7A44C445336B}" type="datetimeFigureOut">
              <a:rPr lang="de-DE" smtClean="0"/>
              <a:t>20.08.2024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E1871-470C-4833-A15D-21353F04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53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A0B749-CB79-4E8C-BF74-7A44C445336B}" type="datetimeFigureOut">
              <a:rPr lang="de-DE" smtClean="0"/>
              <a:t>20.08.2024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9E1871-470C-4833-A15D-21353F04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586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1" r:id="rId1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x.com/EliotHiggins/status/163792768173498777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x.com/EliotHiggins/status/163792768173498777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x.com/EliotHiggins/status/163792768173498777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x.com/EliotHiggins/status/163792768173498777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9B0844F-32A2-935D-1E99-E52EB25B1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0000" y="1440000"/>
            <a:ext cx="4926381" cy="4926381"/>
          </a:xfrm>
          <a:prstGeom prst="rect">
            <a:avLst/>
          </a:prstGeom>
          <a:effectLst>
            <a:outerShdw blurRad="12700" dist="50800" dir="2700000" algn="tl" rotWithShape="0">
              <a:prstClr val="black">
                <a:alpha val="4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815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C724F32-4F4E-7F05-DEC3-D466A87F00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6" y="-1"/>
            <a:ext cx="10693282" cy="755967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B0844F-32A2-935D-1E99-E52EB25B1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0000" y="1440000"/>
            <a:ext cx="4926381" cy="4926381"/>
          </a:xfrm>
          <a:prstGeom prst="rect">
            <a:avLst/>
          </a:prstGeom>
          <a:effectLst>
            <a:outerShdw blurRad="12700" dist="50800" dir="2700000" algn="tl" rotWithShape="0">
              <a:prstClr val="black">
                <a:alpha val="45000"/>
              </a:prstClr>
            </a:outerShdw>
          </a:effectLst>
        </p:spPr>
      </p:pic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2D0F82A1-A842-0FFA-FF31-A3562C425892}"/>
              </a:ext>
            </a:extLst>
          </p:cNvPr>
          <p:cNvCxnSpPr>
            <a:cxnSpLocks/>
          </p:cNvCxnSpPr>
          <p:nvPr/>
        </p:nvCxnSpPr>
        <p:spPr>
          <a:xfrm flipV="1">
            <a:off x="6529388" y="3022186"/>
            <a:ext cx="1819445" cy="27812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1A173E58-9603-8BE0-D32A-E1E1107711DC}"/>
              </a:ext>
            </a:extLst>
          </p:cNvPr>
          <p:cNvSpPr txBox="1"/>
          <p:nvPr/>
        </p:nvSpPr>
        <p:spPr>
          <a:xfrm>
            <a:off x="8387920" y="2863675"/>
            <a:ext cx="1384165" cy="5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Zu viele Finger an der Hand</a:t>
            </a: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59C1FC92-E2C1-4BB3-3D30-F36B508A7094}"/>
              </a:ext>
            </a:extLst>
          </p:cNvPr>
          <p:cNvCxnSpPr>
            <a:cxnSpLocks/>
          </p:cNvCxnSpPr>
          <p:nvPr/>
        </p:nvCxnSpPr>
        <p:spPr>
          <a:xfrm>
            <a:off x="6096000" y="4400996"/>
            <a:ext cx="2252833" cy="27525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C573A96B-76F1-F3CB-3B16-7DEEDAC83D47}"/>
              </a:ext>
            </a:extLst>
          </p:cNvPr>
          <p:cNvSpPr txBox="1"/>
          <p:nvPr/>
        </p:nvSpPr>
        <p:spPr>
          <a:xfrm>
            <a:off x="8387920" y="4541076"/>
            <a:ext cx="1384165" cy="5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Verkürzter Zeigefinger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30FFB761-6CCD-2401-0407-C4668D6CBF97}"/>
              </a:ext>
            </a:extLst>
          </p:cNvPr>
          <p:cNvCxnSpPr>
            <a:cxnSpLocks/>
          </p:cNvCxnSpPr>
          <p:nvPr/>
        </p:nvCxnSpPr>
        <p:spPr>
          <a:xfrm flipV="1">
            <a:off x="5163687" y="3631432"/>
            <a:ext cx="3185146" cy="36154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F7BDFD65-21B8-DFA9-46AF-674DB5BF6B21}"/>
              </a:ext>
            </a:extLst>
          </p:cNvPr>
          <p:cNvSpPr txBox="1"/>
          <p:nvPr/>
        </p:nvSpPr>
        <p:spPr>
          <a:xfrm>
            <a:off x="8387920" y="3481001"/>
            <a:ext cx="1384165" cy="5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Überzählige Hand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D39E315F-D970-DA81-81AC-32E686D53B36}"/>
              </a:ext>
            </a:extLst>
          </p:cNvPr>
          <p:cNvCxnSpPr>
            <a:cxnSpLocks/>
          </p:cNvCxnSpPr>
          <p:nvPr/>
        </p:nvCxnSpPr>
        <p:spPr>
          <a:xfrm flipV="1">
            <a:off x="2184761" y="3994865"/>
            <a:ext cx="1267567" cy="5462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3761EDCE-D2C0-B75F-3056-D09AC0BCE08B}"/>
              </a:ext>
            </a:extLst>
          </p:cNvPr>
          <p:cNvSpPr txBox="1"/>
          <p:nvPr/>
        </p:nvSpPr>
        <p:spPr>
          <a:xfrm>
            <a:off x="673466" y="4400996"/>
            <a:ext cx="1512207" cy="72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Fantasiezeichen auf dem Abzeichen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0A5642A-A246-E13F-2F8D-72C439B910F9}"/>
              </a:ext>
            </a:extLst>
          </p:cNvPr>
          <p:cNvSpPr txBox="1"/>
          <p:nvPr/>
        </p:nvSpPr>
        <p:spPr>
          <a:xfrm>
            <a:off x="8387920" y="1406588"/>
            <a:ext cx="1592659" cy="5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Fantasiezeichen an der Fassade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40AB386-72AB-57D4-B337-9716A647E7E3}"/>
              </a:ext>
            </a:extLst>
          </p:cNvPr>
          <p:cNvCxnSpPr>
            <a:cxnSpLocks/>
          </p:cNvCxnSpPr>
          <p:nvPr/>
        </p:nvCxnSpPr>
        <p:spPr>
          <a:xfrm flipV="1">
            <a:off x="7665562" y="1606564"/>
            <a:ext cx="651482" cy="19616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C7614B4E-A3CB-C5CE-9AF4-CCCE73A339E1}"/>
              </a:ext>
            </a:extLst>
          </p:cNvPr>
          <p:cNvCxnSpPr>
            <a:cxnSpLocks/>
          </p:cNvCxnSpPr>
          <p:nvPr/>
        </p:nvCxnSpPr>
        <p:spPr>
          <a:xfrm>
            <a:off x="2166003" y="2293104"/>
            <a:ext cx="3177187" cy="47029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0E57C076-AEAE-D4C2-43EB-8C6C967F9B62}"/>
              </a:ext>
            </a:extLst>
          </p:cNvPr>
          <p:cNvCxnSpPr>
            <a:cxnSpLocks/>
          </p:cNvCxnSpPr>
          <p:nvPr/>
        </p:nvCxnSpPr>
        <p:spPr>
          <a:xfrm>
            <a:off x="2166754" y="2293104"/>
            <a:ext cx="896486" cy="82260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feld 66">
            <a:extLst>
              <a:ext uri="{FF2B5EF4-FFF2-40B4-BE49-F238E27FC236}">
                <a16:creationId xmlns:a16="http://schemas.microsoft.com/office/drawing/2014/main" id="{7FF7E163-E701-4912-0A9F-A6BF31ACA35C}"/>
              </a:ext>
            </a:extLst>
          </p:cNvPr>
          <p:cNvSpPr txBox="1"/>
          <p:nvPr/>
        </p:nvSpPr>
        <p:spPr>
          <a:xfrm>
            <a:off x="668414" y="1917433"/>
            <a:ext cx="1512207" cy="1382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Nur zwei Personen haben Kameras, niemand filmt mit dem Smartphone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61B15B01-B278-4931-F441-2B7A9EBAD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63804">
            <a:off x="6692336" y="1400124"/>
            <a:ext cx="1204134" cy="104477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8E529DE-72AE-C2BE-F721-1AA334B24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5886">
            <a:off x="5249181" y="2805128"/>
            <a:ext cx="1624051" cy="115598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2076A2C-4CED-959C-A50F-F9735344E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323" y="3719394"/>
            <a:ext cx="1055160" cy="76669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54B375C-5B9F-14EE-FBC4-931C0E038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966992" flipH="1">
            <a:off x="3132467" y="3164536"/>
            <a:ext cx="1340654" cy="148763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55EE9A4-28B9-5259-1448-9945B0C4B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64491">
            <a:off x="4868751" y="3758456"/>
            <a:ext cx="1512202" cy="1293993"/>
          </a:xfrm>
          <a:prstGeom prst="rect">
            <a:avLst/>
          </a:prstGeom>
        </p:spPr>
      </p:pic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C6350B1-2EB1-6449-2D51-AC022DA9BFB6}"/>
              </a:ext>
            </a:extLst>
          </p:cNvPr>
          <p:cNvCxnSpPr>
            <a:cxnSpLocks/>
          </p:cNvCxnSpPr>
          <p:nvPr/>
        </p:nvCxnSpPr>
        <p:spPr>
          <a:xfrm flipV="1">
            <a:off x="6529388" y="2328766"/>
            <a:ext cx="1811825" cy="9058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C12FA68A-6A13-EBE2-29F8-36713171BB8D}"/>
              </a:ext>
            </a:extLst>
          </p:cNvPr>
          <p:cNvSpPr txBox="1"/>
          <p:nvPr/>
        </p:nvSpPr>
        <p:spPr>
          <a:xfrm>
            <a:off x="8380300" y="2170255"/>
            <a:ext cx="1384165" cy="5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Deformierte Augenpartie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BE76895B-AFE5-59CA-B0A7-9C3B20610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5886">
            <a:off x="5964633" y="2109171"/>
            <a:ext cx="727265" cy="67328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C7CFF61-6E64-6BF2-0E02-AD3DF0AE111B}"/>
              </a:ext>
            </a:extLst>
          </p:cNvPr>
          <p:cNvSpPr txBox="1"/>
          <p:nvPr/>
        </p:nvSpPr>
        <p:spPr>
          <a:xfrm>
            <a:off x="2826597" y="6483540"/>
            <a:ext cx="5364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u="sng" kern="0" dirty="0">
                <a:solidFill>
                  <a:srgbClr val="0030AA"/>
                </a:solidFill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7"/>
              </a:rPr>
              <a:t>Eliot Higgins via </a:t>
            </a:r>
            <a:r>
              <a:rPr lang="de-DE" sz="900" u="sng" kern="0" dirty="0" err="1">
                <a:solidFill>
                  <a:srgbClr val="0030AA"/>
                </a:solidFill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7"/>
              </a:rPr>
              <a:t>Midjourney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62079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C724F32-4F4E-7F05-DEC3-D466A87F00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6" y="-1"/>
            <a:ext cx="10693282" cy="755967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965644A-3ABB-4CFF-141D-76D3DA22AE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82" t="26149" r="17596" b="9233"/>
          <a:stretch/>
        </p:blipFill>
        <p:spPr>
          <a:xfrm>
            <a:off x="2880000" y="1440000"/>
            <a:ext cx="4895851" cy="4895850"/>
          </a:xfrm>
          <a:prstGeom prst="rect">
            <a:avLst/>
          </a:prstGeom>
          <a:effectLst>
            <a:outerShdw blurRad="12700" dist="50800" dir="2700000" algn="ctr" rotWithShape="0">
              <a:srgbClr val="000000">
                <a:alpha val="4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88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C724F32-4F4E-7F05-DEC3-D466A87F00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6" y="-1"/>
            <a:ext cx="10693282" cy="755967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965644A-3ABB-4CFF-141D-76D3DA22AE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82" t="26149" r="17596" b="9233"/>
          <a:stretch/>
        </p:blipFill>
        <p:spPr>
          <a:xfrm>
            <a:off x="2880000" y="1440000"/>
            <a:ext cx="4895851" cy="4895850"/>
          </a:xfrm>
          <a:prstGeom prst="rect">
            <a:avLst/>
          </a:prstGeom>
          <a:effectLst>
            <a:outerShdw blurRad="12700" dist="50800" dir="2700000" algn="ctr" rotWithShape="0">
              <a:srgbClr val="000000">
                <a:alpha val="45000"/>
              </a:srgbClr>
            </a:outerShdw>
          </a:effectLst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BB73C1E4-CD8D-C7DD-EEE7-385D2B4667A5}"/>
              </a:ext>
            </a:extLst>
          </p:cNvPr>
          <p:cNvSpPr txBox="1"/>
          <p:nvPr/>
        </p:nvSpPr>
        <p:spPr>
          <a:xfrm>
            <a:off x="8363396" y="1440000"/>
            <a:ext cx="1396499" cy="72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Gesicht von Trump deformiert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2D067669-3F01-6B60-B89B-3848B1CC00EC}"/>
              </a:ext>
            </a:extLst>
          </p:cNvPr>
          <p:cNvCxnSpPr>
            <a:cxnSpLocks/>
          </p:cNvCxnSpPr>
          <p:nvPr/>
        </p:nvCxnSpPr>
        <p:spPr>
          <a:xfrm>
            <a:off x="7672388" y="2738438"/>
            <a:ext cx="607218" cy="7000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0AEFA32F-0DBD-96E2-B361-778736BD1DD8}"/>
              </a:ext>
            </a:extLst>
          </p:cNvPr>
          <p:cNvCxnSpPr>
            <a:cxnSpLocks/>
          </p:cNvCxnSpPr>
          <p:nvPr/>
        </p:nvCxnSpPr>
        <p:spPr>
          <a:xfrm flipV="1">
            <a:off x="5971086" y="1676400"/>
            <a:ext cx="2308520" cy="63908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9FC8822A-3C8E-4447-7EFB-97D3930C957A}"/>
              </a:ext>
            </a:extLst>
          </p:cNvPr>
          <p:cNvCxnSpPr>
            <a:cxnSpLocks/>
          </p:cNvCxnSpPr>
          <p:nvPr/>
        </p:nvCxnSpPr>
        <p:spPr>
          <a:xfrm>
            <a:off x="2318400" y="2178050"/>
            <a:ext cx="1034400" cy="63357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051B8DC0-9DBB-260F-BCB7-0AB6C385F929}"/>
              </a:ext>
            </a:extLst>
          </p:cNvPr>
          <p:cNvCxnSpPr>
            <a:cxnSpLocks/>
          </p:cNvCxnSpPr>
          <p:nvPr/>
        </p:nvCxnSpPr>
        <p:spPr>
          <a:xfrm>
            <a:off x="6434138" y="2811628"/>
            <a:ext cx="1845468" cy="62689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3F507205-CE01-6559-D3A7-6056594CC5CD}"/>
              </a:ext>
            </a:extLst>
          </p:cNvPr>
          <p:cNvCxnSpPr>
            <a:cxnSpLocks/>
          </p:cNvCxnSpPr>
          <p:nvPr/>
        </p:nvCxnSpPr>
        <p:spPr>
          <a:xfrm>
            <a:off x="2324425" y="2178050"/>
            <a:ext cx="2080888" cy="30871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2DCFD919-BFA1-13E3-1F0B-2F9B7EE2B055}"/>
              </a:ext>
            </a:extLst>
          </p:cNvPr>
          <p:cNvSpPr txBox="1"/>
          <p:nvPr/>
        </p:nvSpPr>
        <p:spPr>
          <a:xfrm>
            <a:off x="8398757" y="3261285"/>
            <a:ext cx="1396499" cy="5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Gesichter deformiert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BE7DB1A9-EE28-9B1F-3A25-5783B4E283CA}"/>
              </a:ext>
            </a:extLst>
          </p:cNvPr>
          <p:cNvSpPr txBox="1"/>
          <p:nvPr/>
        </p:nvSpPr>
        <p:spPr>
          <a:xfrm>
            <a:off x="978136" y="1950845"/>
            <a:ext cx="1396499" cy="5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Gesichter deformiert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E802600-1846-FE4C-7401-AAB6E4643DCB}"/>
              </a:ext>
            </a:extLst>
          </p:cNvPr>
          <p:cNvSpPr txBox="1"/>
          <p:nvPr/>
        </p:nvSpPr>
        <p:spPr>
          <a:xfrm>
            <a:off x="1003798" y="4639741"/>
            <a:ext cx="1396499" cy="5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Schwebende Plastiktüte</a:t>
            </a:r>
          </a:p>
        </p:txBody>
      </p: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F9F88D7F-8028-9F08-0CA3-D6DC6315408D}"/>
              </a:ext>
            </a:extLst>
          </p:cNvPr>
          <p:cNvCxnSpPr>
            <a:cxnSpLocks/>
          </p:cNvCxnSpPr>
          <p:nvPr/>
        </p:nvCxnSpPr>
        <p:spPr>
          <a:xfrm flipV="1">
            <a:off x="2290844" y="4524309"/>
            <a:ext cx="660465" cy="35233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Grafik 52">
            <a:extLst>
              <a:ext uri="{FF2B5EF4-FFF2-40B4-BE49-F238E27FC236}">
                <a16:creationId xmlns:a16="http://schemas.microsoft.com/office/drawing/2014/main" id="{CE53C3A9-8E23-9316-0FDF-69FC6946B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5026" y="3677578"/>
            <a:ext cx="830104" cy="130315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554D5F8-4A93-FCFB-F226-49027488C6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024627">
            <a:off x="6564355" y="1683432"/>
            <a:ext cx="1557431" cy="1858951"/>
          </a:xfrm>
          <a:prstGeom prst="rect">
            <a:avLst/>
          </a:prstGeom>
          <a:ln w="6350"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1D324EB-88DD-C9C5-C578-B8ED59B9A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86691">
            <a:off x="4182836" y="2038175"/>
            <a:ext cx="961860" cy="101935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7375389-B6AF-13D8-E4FB-CA37FFF1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34893" flipH="1">
            <a:off x="3154586" y="2322484"/>
            <a:ext cx="845738" cy="98652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DC72CEF-88F3-E2E2-6C7C-A6CD563D1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4041" y="1850703"/>
            <a:ext cx="1318115" cy="134211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D777BC5-EDBC-D31F-8F79-F15985E6C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775982">
            <a:off x="5937156" y="2221601"/>
            <a:ext cx="757445" cy="828566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5838BEC1-FD4F-1832-1D87-CD241475E4EC}"/>
              </a:ext>
            </a:extLst>
          </p:cNvPr>
          <p:cNvCxnSpPr>
            <a:cxnSpLocks/>
          </p:cNvCxnSpPr>
          <p:nvPr/>
        </p:nvCxnSpPr>
        <p:spPr>
          <a:xfrm>
            <a:off x="6194425" y="3934667"/>
            <a:ext cx="2099911" cy="94385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C71A65FC-9F46-E38A-9320-3CDAB9D85E12}"/>
              </a:ext>
            </a:extLst>
          </p:cNvPr>
          <p:cNvCxnSpPr>
            <a:cxnSpLocks/>
          </p:cNvCxnSpPr>
          <p:nvPr/>
        </p:nvCxnSpPr>
        <p:spPr>
          <a:xfrm>
            <a:off x="4375150" y="4076287"/>
            <a:ext cx="3919186" cy="8022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7CC4EC47-382B-84F8-F1D9-6BC3DC37CD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54521" flipV="1">
            <a:off x="3541413" y="3610286"/>
            <a:ext cx="1069046" cy="89820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1C859CE-60D4-4D74-0938-E1D761DF0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361" y="3559812"/>
            <a:ext cx="654763" cy="636298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CEBD27CA-9D37-CDF6-3D2D-216A3D88D5E1}"/>
              </a:ext>
            </a:extLst>
          </p:cNvPr>
          <p:cNvSpPr txBox="1"/>
          <p:nvPr/>
        </p:nvSpPr>
        <p:spPr>
          <a:xfrm>
            <a:off x="8398757" y="4609138"/>
            <a:ext cx="1396499" cy="5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Hände deformiert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9D19F28-26C8-8B08-A382-A0A75C403F37}"/>
              </a:ext>
            </a:extLst>
          </p:cNvPr>
          <p:cNvSpPr txBox="1"/>
          <p:nvPr/>
        </p:nvSpPr>
        <p:spPr>
          <a:xfrm>
            <a:off x="2826597" y="6483540"/>
            <a:ext cx="5364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u="sng" kern="0" dirty="0">
                <a:solidFill>
                  <a:srgbClr val="0030AA"/>
                </a:solidFill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7"/>
              </a:rPr>
              <a:t>Eliot Higgins via </a:t>
            </a:r>
            <a:r>
              <a:rPr lang="de-DE" sz="900" u="sng" kern="0" dirty="0" err="1">
                <a:solidFill>
                  <a:srgbClr val="0030AA"/>
                </a:solidFill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7"/>
              </a:rPr>
              <a:t>Midjourney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935059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7B2EA6E-994D-45E9-94BB-E8D75CAD2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000" y="1440000"/>
            <a:ext cx="4924800" cy="4924800"/>
          </a:xfrm>
          <a:prstGeom prst="rect">
            <a:avLst/>
          </a:prstGeom>
          <a:effectLst>
            <a:outerShdw blurRad="12700" dist="50800" dir="2700000" algn="ctr" rotWithShape="0">
              <a:srgbClr val="000000">
                <a:alpha val="4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222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C724F32-4F4E-7F05-DEC3-D466A87F00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6" y="-1"/>
            <a:ext cx="10693282" cy="755967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7B2EA6E-994D-45E9-94BB-E8D75CAD2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000" y="1440000"/>
            <a:ext cx="4924800" cy="4924800"/>
          </a:xfrm>
          <a:prstGeom prst="rect">
            <a:avLst/>
          </a:prstGeom>
          <a:effectLst>
            <a:outerShdw blurRad="12700" dist="50800" dir="2700000" algn="ctr" rotWithShape="0">
              <a:srgbClr val="000000">
                <a:alpha val="45000"/>
              </a:srgb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9A9040F-4032-79FD-D45D-423247AE3DE1}"/>
              </a:ext>
            </a:extLst>
          </p:cNvPr>
          <p:cNvSpPr txBox="1"/>
          <p:nvPr/>
        </p:nvSpPr>
        <p:spPr>
          <a:xfrm>
            <a:off x="8382852" y="1440000"/>
            <a:ext cx="1396499" cy="5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Profil leicht deformiert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2116F45B-E41D-FDB6-7983-482DD25508A4}"/>
              </a:ext>
            </a:extLst>
          </p:cNvPr>
          <p:cNvCxnSpPr>
            <a:cxnSpLocks/>
          </p:cNvCxnSpPr>
          <p:nvPr/>
        </p:nvCxnSpPr>
        <p:spPr>
          <a:xfrm flipV="1">
            <a:off x="6146800" y="1676400"/>
            <a:ext cx="2145506" cy="44555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3D6AFED5-F20B-153F-6676-F4529A483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19827">
            <a:off x="4814353" y="1258676"/>
            <a:ext cx="1616948" cy="1802448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5EE1590-26CB-1933-8E0D-8BBA199D44EA}"/>
              </a:ext>
            </a:extLst>
          </p:cNvPr>
          <p:cNvCxnSpPr>
            <a:cxnSpLocks/>
          </p:cNvCxnSpPr>
          <p:nvPr/>
        </p:nvCxnSpPr>
        <p:spPr>
          <a:xfrm>
            <a:off x="2241235" y="3706238"/>
            <a:ext cx="4418645" cy="75890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DBC3B8CE-1587-4BF8-A671-0662DC467174}"/>
              </a:ext>
            </a:extLst>
          </p:cNvPr>
          <p:cNvSpPr txBox="1"/>
          <p:nvPr/>
        </p:nvSpPr>
        <p:spPr>
          <a:xfrm>
            <a:off x="8382852" y="4243474"/>
            <a:ext cx="1396499" cy="5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Zu viele Finger an der Hand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E69443AC-EFEB-7A87-1745-80F37C84B993}"/>
              </a:ext>
            </a:extLst>
          </p:cNvPr>
          <p:cNvCxnSpPr>
            <a:cxnSpLocks/>
          </p:cNvCxnSpPr>
          <p:nvPr/>
        </p:nvCxnSpPr>
        <p:spPr>
          <a:xfrm>
            <a:off x="6534150" y="4033044"/>
            <a:ext cx="1758156" cy="43209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9DA8169D-B163-E118-CEDF-7FEE6CA99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15103">
            <a:off x="5869563" y="3629192"/>
            <a:ext cx="833643" cy="76669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6D4DA553-E062-55D0-48CF-5A87EF090D8C}"/>
              </a:ext>
            </a:extLst>
          </p:cNvPr>
          <p:cNvSpPr txBox="1"/>
          <p:nvPr/>
        </p:nvSpPr>
        <p:spPr>
          <a:xfrm>
            <a:off x="846018" y="1539519"/>
            <a:ext cx="1396499" cy="11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Gefangene suchen sich die Gefängnis-uniform nicht selbst aus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55BFD1F1-005F-665F-00E3-BA9E78DC9C35}"/>
              </a:ext>
            </a:extLst>
          </p:cNvPr>
          <p:cNvCxnSpPr>
            <a:cxnSpLocks/>
          </p:cNvCxnSpPr>
          <p:nvPr/>
        </p:nvCxnSpPr>
        <p:spPr>
          <a:xfrm>
            <a:off x="2394072" y="2121954"/>
            <a:ext cx="2616078" cy="58243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BF8F2101-5FFD-BF0D-CDF7-E4236F9A6492}"/>
              </a:ext>
            </a:extLst>
          </p:cNvPr>
          <p:cNvSpPr txBox="1"/>
          <p:nvPr/>
        </p:nvSpPr>
        <p:spPr>
          <a:xfrm>
            <a:off x="844736" y="3279589"/>
            <a:ext cx="1396499" cy="946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Gefängnis-uniformen zu klein für Erwachsene</a:t>
            </a: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58CC94D6-6743-0831-4301-FA6F3D4E576A}"/>
              </a:ext>
            </a:extLst>
          </p:cNvPr>
          <p:cNvCxnSpPr>
            <a:cxnSpLocks/>
          </p:cNvCxnSpPr>
          <p:nvPr/>
        </p:nvCxnSpPr>
        <p:spPr>
          <a:xfrm flipV="1">
            <a:off x="2241235" y="3322320"/>
            <a:ext cx="1625832" cy="38391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625E88B1-9F7C-7B1F-548F-7A26D5258839}"/>
              </a:ext>
            </a:extLst>
          </p:cNvPr>
          <p:cNvSpPr txBox="1"/>
          <p:nvPr/>
        </p:nvSpPr>
        <p:spPr>
          <a:xfrm>
            <a:off x="8403971" y="2605021"/>
            <a:ext cx="1396499" cy="946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Unregelmäßig-</a:t>
            </a:r>
            <a:r>
              <a:rPr lang="de-DE" sz="1300" dirty="0" err="1">
                <a:latin typeface="Century Gothic" panose="020B0502020202020204" pitchFamily="34" charset="0"/>
              </a:rPr>
              <a:t>keiten</a:t>
            </a:r>
            <a:r>
              <a:rPr lang="de-DE" sz="1300" dirty="0">
                <a:latin typeface="Century Gothic" panose="020B0502020202020204" pitchFamily="34" charset="0"/>
              </a:rPr>
              <a:t> bei den Manschetten-knöpfen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2A2CC571-68E2-6810-93EC-AB0803DD862D}"/>
              </a:ext>
            </a:extLst>
          </p:cNvPr>
          <p:cNvCxnSpPr>
            <a:cxnSpLocks/>
          </p:cNvCxnSpPr>
          <p:nvPr/>
        </p:nvCxnSpPr>
        <p:spPr>
          <a:xfrm flipV="1">
            <a:off x="6261100" y="3029482"/>
            <a:ext cx="2031206" cy="67675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7800B7DE-D9D6-1478-B62D-923CBEAD04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55667" flipH="1">
            <a:off x="5861867" y="3450776"/>
            <a:ext cx="468309" cy="546265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2CBDA29-508A-DDA7-3162-021948B5A3E1}"/>
              </a:ext>
            </a:extLst>
          </p:cNvPr>
          <p:cNvCxnSpPr>
            <a:cxnSpLocks/>
          </p:cNvCxnSpPr>
          <p:nvPr/>
        </p:nvCxnSpPr>
        <p:spPr>
          <a:xfrm flipV="1">
            <a:off x="2515826" y="4981139"/>
            <a:ext cx="2535657" cy="28338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CFB68B04-17DC-E4BF-3FE4-6F67097845B1}"/>
              </a:ext>
            </a:extLst>
          </p:cNvPr>
          <p:cNvSpPr txBox="1"/>
          <p:nvPr/>
        </p:nvSpPr>
        <p:spPr>
          <a:xfrm>
            <a:off x="860148" y="4900095"/>
            <a:ext cx="1646686" cy="72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Wer soll das Bild in der Situation gemacht haben?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A43FF83-431F-6025-4A89-76A9ED0D0473}"/>
              </a:ext>
            </a:extLst>
          </p:cNvPr>
          <p:cNvSpPr txBox="1"/>
          <p:nvPr/>
        </p:nvSpPr>
        <p:spPr>
          <a:xfrm>
            <a:off x="2826597" y="6483540"/>
            <a:ext cx="5364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u="sng" kern="0" dirty="0">
                <a:solidFill>
                  <a:srgbClr val="0030AA"/>
                </a:solidFill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7"/>
              </a:rPr>
              <a:t>Eliot Higgins via </a:t>
            </a:r>
            <a:r>
              <a:rPr lang="de-DE" sz="900" u="sng" kern="0" dirty="0" err="1">
                <a:solidFill>
                  <a:srgbClr val="0030AA"/>
                </a:solidFill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7"/>
              </a:rPr>
              <a:t>Midjourney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3770380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C724F32-4F4E-7F05-DEC3-D466A87F00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6" y="-1"/>
            <a:ext cx="10693282" cy="75596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478B782-29CB-8234-2F2C-26143EF10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000" y="1440000"/>
            <a:ext cx="4924800" cy="4924800"/>
          </a:xfrm>
          <a:prstGeom prst="rect">
            <a:avLst/>
          </a:prstGeom>
          <a:effectLst>
            <a:outerShdw blurRad="12700" dist="50800" dir="2700000" algn="ctr" rotWithShape="0">
              <a:srgbClr val="000000">
                <a:alpha val="4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44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C724F32-4F4E-7F05-DEC3-D466A87F00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6" y="-1"/>
            <a:ext cx="10693282" cy="75596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478B782-29CB-8234-2F2C-26143EF10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000" y="1440000"/>
            <a:ext cx="4924800" cy="4924800"/>
          </a:xfrm>
          <a:prstGeom prst="rect">
            <a:avLst/>
          </a:prstGeom>
          <a:effectLst>
            <a:outerShdw blurRad="12700" dist="50800" dir="2700000" algn="ctr" rotWithShape="0">
              <a:srgbClr val="000000">
                <a:alpha val="45000"/>
              </a:srgbClr>
            </a:outerShdw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F07C3C0-194A-C9F3-C73E-2C5CA2FCFDBF}"/>
              </a:ext>
            </a:extLst>
          </p:cNvPr>
          <p:cNvSpPr txBox="1"/>
          <p:nvPr/>
        </p:nvSpPr>
        <p:spPr>
          <a:xfrm>
            <a:off x="8479357" y="4566917"/>
            <a:ext cx="1592659" cy="292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Verkürztes Bein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B5A15D75-E31B-702D-BBD9-3B830429EB7A}"/>
              </a:ext>
            </a:extLst>
          </p:cNvPr>
          <p:cNvCxnSpPr>
            <a:cxnSpLocks/>
          </p:cNvCxnSpPr>
          <p:nvPr/>
        </p:nvCxnSpPr>
        <p:spPr>
          <a:xfrm flipV="1">
            <a:off x="6696075" y="4713336"/>
            <a:ext cx="1620969" cy="4587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20A951C4-DACE-A57B-BF7D-E95663A85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9151">
            <a:off x="5508800" y="4724019"/>
            <a:ext cx="1602702" cy="1390597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E969C28-8C10-17C7-A888-A13059B463C3}"/>
              </a:ext>
            </a:extLst>
          </p:cNvPr>
          <p:cNvCxnSpPr>
            <a:cxnSpLocks/>
          </p:cNvCxnSpPr>
          <p:nvPr/>
        </p:nvCxnSpPr>
        <p:spPr>
          <a:xfrm flipV="1">
            <a:off x="2046429" y="2070100"/>
            <a:ext cx="1404796" cy="20404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A716CB85-B632-1C12-A1A2-AF958B37C9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78149" flipH="1">
            <a:off x="3279487" y="1405142"/>
            <a:ext cx="1024993" cy="1101915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D9BAB206-DABC-5B0B-C0D1-E3E4C1187B3B}"/>
              </a:ext>
            </a:extLst>
          </p:cNvPr>
          <p:cNvCxnSpPr>
            <a:cxnSpLocks/>
          </p:cNvCxnSpPr>
          <p:nvPr/>
        </p:nvCxnSpPr>
        <p:spPr>
          <a:xfrm>
            <a:off x="2046429" y="2274140"/>
            <a:ext cx="1508054" cy="126439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C3490420-13A6-23D5-83E6-0B8F03355F09}"/>
              </a:ext>
            </a:extLst>
          </p:cNvPr>
          <p:cNvSpPr txBox="1"/>
          <p:nvPr/>
        </p:nvSpPr>
        <p:spPr>
          <a:xfrm>
            <a:off x="901990" y="2018718"/>
            <a:ext cx="1075284" cy="5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Nutzlose Armaturen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9227D0D-14E7-8A0F-BC15-763C2C51B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3292650" y="3098652"/>
            <a:ext cx="987641" cy="1214373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2EF29A5B-1C53-49B4-3894-8C3AA3D464DA}"/>
              </a:ext>
            </a:extLst>
          </p:cNvPr>
          <p:cNvSpPr txBox="1"/>
          <p:nvPr/>
        </p:nvSpPr>
        <p:spPr>
          <a:xfrm>
            <a:off x="8425330" y="2957321"/>
            <a:ext cx="1646686" cy="72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Keine Abzeichen auf Gefängnis-uniformen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EDB58C26-308E-EE08-90B7-B8926449FD61}"/>
              </a:ext>
            </a:extLst>
          </p:cNvPr>
          <p:cNvCxnSpPr>
            <a:cxnSpLocks/>
          </p:cNvCxnSpPr>
          <p:nvPr/>
        </p:nvCxnSpPr>
        <p:spPr>
          <a:xfrm flipV="1">
            <a:off x="6650759" y="2070100"/>
            <a:ext cx="1597891" cy="94978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FEF8CB55-FFC6-F714-9C62-9A0A521B6D5D}"/>
              </a:ext>
            </a:extLst>
          </p:cNvPr>
          <p:cNvCxnSpPr>
            <a:cxnSpLocks/>
          </p:cNvCxnSpPr>
          <p:nvPr/>
        </p:nvCxnSpPr>
        <p:spPr>
          <a:xfrm flipV="1">
            <a:off x="5886450" y="3269147"/>
            <a:ext cx="2362200" cy="41702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id="{5FCFB91E-9DB3-ED19-DC22-0FA708B2F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64491">
            <a:off x="5381764" y="3370489"/>
            <a:ext cx="595755" cy="730425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DF0D6D28-8572-7D8B-05F8-3538BDC1172A}"/>
              </a:ext>
            </a:extLst>
          </p:cNvPr>
          <p:cNvSpPr txBox="1"/>
          <p:nvPr/>
        </p:nvSpPr>
        <p:spPr>
          <a:xfrm>
            <a:off x="8387920" y="1824202"/>
            <a:ext cx="1646686" cy="72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de-DE" sz="1300" dirty="0">
                <a:latin typeface="Century Gothic" panose="020B0502020202020204" pitchFamily="34" charset="0"/>
              </a:rPr>
              <a:t>Wer soll das Bild in der Situation gemacht haben?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EE36DF-6FA6-E0B9-3454-3DC756ED85EE}"/>
              </a:ext>
            </a:extLst>
          </p:cNvPr>
          <p:cNvSpPr txBox="1"/>
          <p:nvPr/>
        </p:nvSpPr>
        <p:spPr>
          <a:xfrm>
            <a:off x="2821834" y="6483540"/>
            <a:ext cx="53648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u="sng" kern="0" dirty="0">
                <a:solidFill>
                  <a:srgbClr val="0030AA"/>
                </a:solidFill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7"/>
              </a:rPr>
              <a:t>Eliot Higgins via </a:t>
            </a:r>
            <a:r>
              <a:rPr lang="de-DE" sz="900" u="sng" kern="0" dirty="0" err="1">
                <a:solidFill>
                  <a:srgbClr val="0030AA"/>
                </a:solidFill>
                <a:effectLst/>
                <a:latin typeface="Century Gothic" panose="020B0502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7"/>
              </a:rPr>
              <a:t>Midjourney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458051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121</Words>
  <Application>Microsoft Office PowerPoint</Application>
  <PresentationFormat>Benutzerdefiniert</PresentationFormat>
  <Paragraphs>34</Paragraphs>
  <Slides>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Century Gothic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Leidner, Katharina</dc:creator>
  <cp:lastModifiedBy>Leidner, Katharina</cp:lastModifiedBy>
  <cp:revision>14</cp:revision>
  <dcterms:created xsi:type="dcterms:W3CDTF">2024-07-16T09:35:38Z</dcterms:created>
  <dcterms:modified xsi:type="dcterms:W3CDTF">2024-08-21T15:18:23Z</dcterms:modified>
</cp:coreProperties>
</file>